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1" roundtripDataSignature="AMtx7miIyfB60cukVEZQhs5h0TTixbqn+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png>
</file>

<file path=ppt/media/image10.wmf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/>
          <p:nvPr/>
        </p:nvSpPr>
        <p:spPr>
          <a:xfrm>
            <a:off x="10087897" y="6369783"/>
            <a:ext cx="1875509" cy="3651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i="1" u="none" strike="noStrike" cap="none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CodeToConnect</a:t>
            </a:r>
            <a:endParaRPr sz="1600" b="1" i="1" u="none" strike="noStrike" cap="none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body" idx="1"/>
          </p:nvPr>
        </p:nvSpPr>
        <p:spPr>
          <a:xfrm>
            <a:off x="818400" y="181515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2" name="Google Shape;22;p9"/>
          <p:cNvSpPr/>
          <p:nvPr/>
        </p:nvSpPr>
        <p:spPr>
          <a:xfrm>
            <a:off x="4932028" y="6492875"/>
            <a:ext cx="2743200" cy="260252"/>
          </a:xfrm>
          <a:prstGeom prst="rect">
            <a:avLst/>
          </a:prstGeom>
          <a:noFill/>
          <a:ln w="12700" cap="flat" cmpd="sng">
            <a:solidFill>
              <a:srgbClr val="31538F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Restricted</a:t>
            </a:r>
            <a:endParaRPr/>
          </a:p>
        </p:txBody>
      </p:sp>
      <p:sp>
        <p:nvSpPr>
          <p:cNvPr id="23" name="Google Shape;23;p9"/>
          <p:cNvSpPr/>
          <p:nvPr/>
        </p:nvSpPr>
        <p:spPr>
          <a:xfrm>
            <a:off x="9866671" y="6356350"/>
            <a:ext cx="2153264" cy="3651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b="1" i="1" u="none" strike="noStrike" cap="none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CodeToConnect</a:t>
            </a:r>
            <a:endParaRPr sz="1600" b="1" i="1" u="none" strike="noStrike" cap="none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 flipH="1">
            <a:off x="4395764" y="6369783"/>
            <a:ext cx="45719" cy="253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1" i="1" u="none" strike="noStrike" cap="none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CodeToConnect</a:t>
            </a:r>
            <a:endParaRPr/>
          </a:p>
        </p:txBody>
      </p:sp>
      <p:sp>
        <p:nvSpPr>
          <p:cNvPr id="11" name="Google Shape;11;p7"/>
          <p:cNvSpPr/>
          <p:nvPr/>
        </p:nvSpPr>
        <p:spPr>
          <a:xfrm>
            <a:off x="4932028" y="6492875"/>
            <a:ext cx="2743200" cy="260252"/>
          </a:xfrm>
          <a:prstGeom prst="rect">
            <a:avLst/>
          </a:prstGeom>
          <a:noFill/>
          <a:ln w="12700" cap="flat" cmpd="sng">
            <a:solidFill>
              <a:srgbClr val="31538F">
                <a:alpha val="0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rPr>
              <a:t>Restricted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atik8798/Contacts-And-Networking-Application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png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1.png"/><Relationship Id="rId4" Type="http://schemas.openxmlformats.org/officeDocument/2006/relationships/image" Target="../media/image10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5400"/>
              <a:buFont typeface="Calibri"/>
              <a:buNone/>
            </a:pPr>
            <a:br>
              <a:rPr lang="en-IN" sz="54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IN" sz="54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279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Team</a:t>
            </a:r>
            <a:br>
              <a:rPr lang="en-IN" sz="279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IN" sz="54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CodeToConnect</a:t>
            </a:r>
            <a:endParaRPr/>
          </a:p>
        </p:txBody>
      </p:sp>
      <p:sp>
        <p:nvSpPr>
          <p:cNvPr id="86" name="Google Shape;86;p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</a:pPr>
            <a:r>
              <a:rPr lang="en-IN">
                <a:solidFill>
                  <a:srgbClr val="595959"/>
                </a:solidFill>
              </a:rPr>
              <a:t>Contacts And Networking Application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7461738" cy="155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endParaRPr sz="3959"/>
          </a:p>
        </p:txBody>
      </p:sp>
      <p:sp>
        <p:nvSpPr>
          <p:cNvPr id="92" name="Google Shape;92;p2"/>
          <p:cNvSpPr txBox="1">
            <a:spLocks noGrp="1"/>
          </p:cNvSpPr>
          <p:nvPr>
            <p:ph type="body" idx="1"/>
          </p:nvPr>
        </p:nvSpPr>
        <p:spPr>
          <a:xfrm>
            <a:off x="818400" y="520506"/>
            <a:ext cx="9211865" cy="6175716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Char char="•"/>
            </a:pPr>
            <a:r>
              <a:rPr lang="en-IN" sz="3200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Team Members</a:t>
            </a:r>
            <a:endParaRPr sz="3200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7738240" y="4747843"/>
            <a:ext cx="1268144" cy="1181139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l="-13999" t="998" r="2998" b="-42000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7738241" y="2949882"/>
            <a:ext cx="1268143" cy="118114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l="-10997" t="-2999" r="-27995" b="1998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3300924" y="4747843"/>
            <a:ext cx="1268143" cy="1181140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 l="-25996" t="998" r="-22998" b="-42000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5519582" y="4747844"/>
            <a:ext cx="1268144" cy="1181139"/>
          </a:xfrm>
          <a:prstGeom prst="ellipse">
            <a:avLst/>
          </a:prstGeom>
          <a:blipFill rotWithShape="1">
            <a:blip r:embed="rId6">
              <a:alphaModFix/>
            </a:blip>
            <a:stretch>
              <a:fillRect l="-13999" t="-4999" r="-29999" b="-52998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5461928" y="1314549"/>
            <a:ext cx="1268143" cy="1181139"/>
          </a:xfrm>
          <a:prstGeom prst="ellipse">
            <a:avLst/>
          </a:prstGeom>
          <a:blipFill rotWithShape="1">
            <a:blip r:embed="rId7">
              <a:alphaModFix/>
            </a:blip>
            <a:stretch>
              <a:fillRect l="-10998" t="998" r="-9999" b="-42000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3300925" y="2953824"/>
            <a:ext cx="1268143" cy="1181140"/>
          </a:xfrm>
          <a:prstGeom prst="ellipse">
            <a:avLst/>
          </a:prstGeom>
          <a:blipFill rotWithShape="1">
            <a:blip r:embed="rId8">
              <a:alphaModFix/>
            </a:blip>
            <a:stretch>
              <a:fillRect l="-2000" t="1999" r="1999" b="-24998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5519583" y="2953824"/>
            <a:ext cx="1268143" cy="1181139"/>
          </a:xfrm>
          <a:prstGeom prst="ellipse">
            <a:avLst/>
          </a:prstGeom>
          <a:blipFill rotWithShape="1">
            <a:blip r:embed="rId9">
              <a:alphaModFix/>
            </a:blip>
            <a:stretch>
              <a:fillRect t="3998" r="1999" b="-47000"/>
            </a:stretch>
          </a:blipFill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"/>
          <p:cNvSpPr txBox="1"/>
          <p:nvPr/>
        </p:nvSpPr>
        <p:spPr>
          <a:xfrm flipH="1">
            <a:off x="3300923" y="4256737"/>
            <a:ext cx="12681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cap="none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Pratik Patil</a:t>
            </a:r>
            <a:endParaRPr/>
          </a:p>
        </p:txBody>
      </p:sp>
      <p:sp>
        <p:nvSpPr>
          <p:cNvPr id="101" name="Google Shape;101;p2"/>
          <p:cNvSpPr txBox="1"/>
          <p:nvPr/>
        </p:nvSpPr>
        <p:spPr>
          <a:xfrm flipH="1">
            <a:off x="5519581" y="4256737"/>
            <a:ext cx="149019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Ayush Saxena</a:t>
            </a:r>
            <a:endParaRPr/>
          </a:p>
        </p:txBody>
      </p:sp>
      <p:sp>
        <p:nvSpPr>
          <p:cNvPr id="102" name="Google Shape;102;p2"/>
          <p:cNvSpPr txBox="1"/>
          <p:nvPr/>
        </p:nvSpPr>
        <p:spPr>
          <a:xfrm flipH="1">
            <a:off x="7716239" y="4254766"/>
            <a:ext cx="143982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Suhani Rathi</a:t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 flipH="1">
            <a:off x="3179298" y="6050757"/>
            <a:ext cx="157558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Neha Govekar</a:t>
            </a:r>
            <a:endParaRPr/>
          </a:p>
        </p:txBody>
      </p:sp>
      <p:sp>
        <p:nvSpPr>
          <p:cNvPr id="104" name="Google Shape;104;p2"/>
          <p:cNvSpPr txBox="1"/>
          <p:nvPr/>
        </p:nvSpPr>
        <p:spPr>
          <a:xfrm flipH="1">
            <a:off x="5261317" y="6050757"/>
            <a:ext cx="217580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Vaibhav Narkhede</a:t>
            </a:r>
            <a:endParaRPr/>
          </a:p>
        </p:txBody>
      </p:sp>
      <p:sp>
        <p:nvSpPr>
          <p:cNvPr id="105" name="Google Shape;105;p2"/>
          <p:cNvSpPr txBox="1"/>
          <p:nvPr/>
        </p:nvSpPr>
        <p:spPr>
          <a:xfrm flipH="1">
            <a:off x="7716238" y="6017835"/>
            <a:ext cx="177945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Sahil Sharma</a:t>
            </a:r>
            <a:endParaRPr/>
          </a:p>
        </p:txBody>
      </p:sp>
      <p:sp>
        <p:nvSpPr>
          <p:cNvPr id="106" name="Google Shape;106;p2"/>
          <p:cNvSpPr txBox="1"/>
          <p:nvPr/>
        </p:nvSpPr>
        <p:spPr>
          <a:xfrm flipH="1">
            <a:off x="4917534" y="2580550"/>
            <a:ext cx="26942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solidFill>
                  <a:srgbClr val="DB0011"/>
                </a:solidFill>
                <a:latin typeface="Calibri"/>
                <a:ea typeface="Calibri"/>
                <a:cs typeface="Calibri"/>
                <a:sym typeface="Calibri"/>
              </a:rPr>
              <a:t>Mansi Gupta Team lead</a:t>
            </a:r>
            <a:endParaRPr sz="1800" dirty="0">
              <a:solidFill>
                <a:srgbClr val="DB00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FEATURES</a:t>
            </a:r>
            <a:endParaRPr sz="3200" b="1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2" name="Google Shape;112;p3"/>
          <p:cNvSpPr txBox="1">
            <a:spLocks noGrp="1"/>
          </p:cNvSpPr>
          <p:nvPr>
            <p:ph type="body" idx="1"/>
          </p:nvPr>
        </p:nvSpPr>
        <p:spPr>
          <a:xfrm>
            <a:off x="818400" y="1815154"/>
            <a:ext cx="105354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Be Yourself! Create a Profile for you.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You can always update your profile. 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Send and Accept Friend Request to build your connections.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Personalized contact list for your ease.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Block a user.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Separate Interface for Admin to view information about all users and their activity.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Admin has privilege to disable and delete a user  based on their activity 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High level login authentication using SHA.</a:t>
            </a:r>
            <a:endParaRPr/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1679"/>
              <a:buChar char="•"/>
            </a:pPr>
            <a:r>
              <a:rPr lang="en-IN" sz="1679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Normalised database design to remove data redundancy.</a:t>
            </a:r>
            <a:endParaRPr/>
          </a:p>
          <a:p>
            <a:pPr marL="228600" lvl="0" indent="-12192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</a:pPr>
            <a:endParaRPr sz="1679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/>
          <p:nvPr/>
        </p:nvSpPr>
        <p:spPr>
          <a:xfrm>
            <a:off x="4843700" y="599251"/>
            <a:ext cx="2256900" cy="459900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LOGIN</a:t>
            </a: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5150760" y="1276373"/>
            <a:ext cx="1890479" cy="617082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Success</a:t>
            </a:r>
            <a:endParaRPr/>
          </a:p>
        </p:txBody>
      </p:sp>
      <p:sp>
        <p:nvSpPr>
          <p:cNvPr id="119" name="Google Shape;119;p4"/>
          <p:cNvSpPr/>
          <p:nvPr/>
        </p:nvSpPr>
        <p:spPr>
          <a:xfrm>
            <a:off x="3040751" y="2995603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USER</a:t>
            </a: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6894299" y="2974181"/>
            <a:ext cx="2256950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ADMIN</a:t>
            </a: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3728375" y="3655304"/>
            <a:ext cx="2256950" cy="504212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&amp; search Friends </a:t>
            </a: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3728376" y="5005092"/>
            <a:ext cx="2256950" cy="486159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Maintain personal Contact List</a:t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3728376" y="4353922"/>
            <a:ext cx="2256952" cy="459783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Block and remove friends</a:t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 flipH="1">
            <a:off x="6206676" y="3655304"/>
            <a:ext cx="2256950" cy="504212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users in system</a:t>
            </a:r>
            <a:endParaRPr/>
          </a:p>
        </p:txBody>
      </p:sp>
      <p:sp>
        <p:nvSpPr>
          <p:cNvPr id="125" name="Google Shape;125;p4"/>
          <p:cNvSpPr/>
          <p:nvPr/>
        </p:nvSpPr>
        <p:spPr>
          <a:xfrm flipH="1">
            <a:off x="6206676" y="5005092"/>
            <a:ext cx="2256950" cy="486159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Disable and delete user</a:t>
            </a: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6206675" y="4355465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View user activity</a:t>
            </a: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8069044" y="594846"/>
            <a:ext cx="2256950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Register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(for normal user)</a:t>
            </a:r>
            <a:endParaRPr/>
          </a:p>
        </p:txBody>
      </p:sp>
      <p:sp>
        <p:nvSpPr>
          <p:cNvPr id="128" name="Google Shape;128;p4"/>
          <p:cNvSpPr/>
          <p:nvPr/>
        </p:nvSpPr>
        <p:spPr>
          <a:xfrm>
            <a:off x="8069043" y="1511281"/>
            <a:ext cx="2256952" cy="459784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Add details</a:t>
            </a: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5179781" y="5747585"/>
            <a:ext cx="1832434" cy="615645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Logout</a:t>
            </a: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5150759" y="2148771"/>
            <a:ext cx="1890479" cy="617082"/>
          </a:xfrm>
          <a:prstGeom prst="diamond">
            <a:avLst/>
          </a:prstGeom>
          <a:solidFill>
            <a:srgbClr val="F3F3F3"/>
          </a:solidFill>
          <a:ln w="12700" cap="flat" cmpd="sng">
            <a:solidFill>
              <a:srgbClr val="43434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If Admin</a:t>
            </a:r>
            <a:endParaRPr/>
          </a:p>
        </p:txBody>
      </p:sp>
      <p:cxnSp>
        <p:nvCxnSpPr>
          <p:cNvPr id="131" name="Google Shape;131;p4"/>
          <p:cNvCxnSpPr/>
          <p:nvPr/>
        </p:nvCxnSpPr>
        <p:spPr>
          <a:xfrm>
            <a:off x="3178629" y="3449728"/>
            <a:ext cx="0" cy="25832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2" name="Google Shape;132;p4"/>
          <p:cNvCxnSpPr>
            <a:endCxn id="121" idx="1"/>
          </p:cNvCxnSpPr>
          <p:nvPr/>
        </p:nvCxnSpPr>
        <p:spPr>
          <a:xfrm>
            <a:off x="3178775" y="3907410"/>
            <a:ext cx="549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3" name="Google Shape;133;p4"/>
          <p:cNvCxnSpPr/>
          <p:nvPr/>
        </p:nvCxnSpPr>
        <p:spPr>
          <a:xfrm>
            <a:off x="3178629" y="5248171"/>
            <a:ext cx="5497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4" name="Google Shape;134;p4"/>
          <p:cNvCxnSpPr/>
          <p:nvPr/>
        </p:nvCxnSpPr>
        <p:spPr>
          <a:xfrm>
            <a:off x="3178629" y="4601394"/>
            <a:ext cx="5497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5" name="Google Shape;135;p4"/>
          <p:cNvCxnSpPr/>
          <p:nvPr/>
        </p:nvCxnSpPr>
        <p:spPr>
          <a:xfrm>
            <a:off x="8991601" y="3456243"/>
            <a:ext cx="0" cy="257674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6" name="Google Shape;136;p4"/>
          <p:cNvCxnSpPr/>
          <p:nvPr/>
        </p:nvCxnSpPr>
        <p:spPr>
          <a:xfrm rot="10800000">
            <a:off x="8463626" y="3895963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7" name="Google Shape;137;p4"/>
          <p:cNvCxnSpPr/>
          <p:nvPr/>
        </p:nvCxnSpPr>
        <p:spPr>
          <a:xfrm rot="10800000">
            <a:off x="8463625" y="4583813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8" name="Google Shape;138;p4"/>
          <p:cNvCxnSpPr/>
          <p:nvPr/>
        </p:nvCxnSpPr>
        <p:spPr>
          <a:xfrm rot="10800000">
            <a:off x="8463626" y="5260820"/>
            <a:ext cx="52797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9" name="Google Shape;139;p4"/>
          <p:cNvCxnSpPr/>
          <p:nvPr/>
        </p:nvCxnSpPr>
        <p:spPr>
          <a:xfrm>
            <a:off x="6095998" y="1054630"/>
            <a:ext cx="0" cy="2298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0" name="Google Shape;140;p4"/>
          <p:cNvCxnSpPr/>
          <p:nvPr/>
        </p:nvCxnSpPr>
        <p:spPr>
          <a:xfrm>
            <a:off x="6095998" y="1918879"/>
            <a:ext cx="0" cy="2298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1" name="Google Shape;141;p4"/>
          <p:cNvCxnSpPr>
            <a:stCxn id="130" idx="3"/>
          </p:cNvCxnSpPr>
          <p:nvPr/>
        </p:nvCxnSpPr>
        <p:spPr>
          <a:xfrm>
            <a:off x="7041238" y="2457312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2" name="Google Shape;142;p4"/>
          <p:cNvCxnSpPr/>
          <p:nvPr/>
        </p:nvCxnSpPr>
        <p:spPr>
          <a:xfrm>
            <a:off x="8186057" y="2457312"/>
            <a:ext cx="0" cy="53829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3" name="Google Shape;143;p4"/>
          <p:cNvCxnSpPr/>
          <p:nvPr/>
        </p:nvCxnSpPr>
        <p:spPr>
          <a:xfrm rot="10800000">
            <a:off x="4053103" y="2461710"/>
            <a:ext cx="1097657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4" name="Google Shape;144;p4"/>
          <p:cNvCxnSpPr/>
          <p:nvPr/>
        </p:nvCxnSpPr>
        <p:spPr>
          <a:xfrm>
            <a:off x="4060360" y="2457312"/>
            <a:ext cx="0" cy="53829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5" name="Google Shape;145;p4"/>
          <p:cNvCxnSpPr>
            <a:stCxn id="127" idx="2"/>
          </p:cNvCxnSpPr>
          <p:nvPr/>
        </p:nvCxnSpPr>
        <p:spPr>
          <a:xfrm>
            <a:off x="9197519" y="1054630"/>
            <a:ext cx="0" cy="43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6" name="Google Shape;146;p4"/>
          <p:cNvCxnSpPr>
            <a:stCxn id="127" idx="1"/>
            <a:endCxn id="117" idx="3"/>
          </p:cNvCxnSpPr>
          <p:nvPr/>
        </p:nvCxnSpPr>
        <p:spPr>
          <a:xfrm flipH="1">
            <a:off x="7100644" y="824738"/>
            <a:ext cx="968400" cy="4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7" name="Google Shape;147;p4"/>
          <p:cNvCxnSpPr/>
          <p:nvPr/>
        </p:nvCxnSpPr>
        <p:spPr>
          <a:xfrm>
            <a:off x="3453502" y="226902"/>
            <a:ext cx="574401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8" name="Google Shape;148;p4"/>
          <p:cNvCxnSpPr/>
          <p:nvPr/>
        </p:nvCxnSpPr>
        <p:spPr>
          <a:xfrm>
            <a:off x="9197514" y="226902"/>
            <a:ext cx="0" cy="36794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49" name="Google Shape;149;p4"/>
          <p:cNvCxnSpPr/>
          <p:nvPr/>
        </p:nvCxnSpPr>
        <p:spPr>
          <a:xfrm>
            <a:off x="6095998" y="221989"/>
            <a:ext cx="1" cy="40512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0" name="Google Shape;150;p4"/>
          <p:cNvCxnSpPr/>
          <p:nvPr/>
        </p:nvCxnSpPr>
        <p:spPr>
          <a:xfrm>
            <a:off x="3178629" y="6032990"/>
            <a:ext cx="200115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51" name="Google Shape;151;p4"/>
          <p:cNvCxnSpPr>
            <a:endCxn id="129" idx="3"/>
          </p:cNvCxnSpPr>
          <p:nvPr/>
        </p:nvCxnSpPr>
        <p:spPr>
          <a:xfrm flipH="1">
            <a:off x="7012215" y="6032908"/>
            <a:ext cx="1979400" cy="225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2" name="Google Shape;152;p4"/>
          <p:cNvSpPr/>
          <p:nvPr/>
        </p:nvSpPr>
        <p:spPr>
          <a:xfrm>
            <a:off x="1956725" y="54606"/>
            <a:ext cx="1496777" cy="459783"/>
          </a:xfrm>
          <a:prstGeom prst="rect">
            <a:avLst/>
          </a:prstGeom>
          <a:solidFill>
            <a:srgbClr val="F3F3F3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Start</a:t>
            </a:r>
            <a:endParaRPr/>
          </a:p>
        </p:txBody>
      </p:sp>
      <p:sp>
        <p:nvSpPr>
          <p:cNvPr id="153" name="Google Shape;153;p4"/>
          <p:cNvSpPr txBox="1">
            <a:spLocks noGrp="1"/>
          </p:cNvSpPr>
          <p:nvPr>
            <p:ph type="body" idx="1"/>
          </p:nvPr>
        </p:nvSpPr>
        <p:spPr>
          <a:xfrm>
            <a:off x="697352" y="3456244"/>
            <a:ext cx="224326" cy="43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7224474" y="2148771"/>
            <a:ext cx="844569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YES</a:t>
            </a:r>
            <a:endParaRPr/>
          </a:p>
        </p:txBody>
      </p:sp>
      <p:sp>
        <p:nvSpPr>
          <p:cNvPr id="155" name="Google Shape;155;p4"/>
          <p:cNvSpPr txBox="1"/>
          <p:nvPr/>
        </p:nvSpPr>
        <p:spPr>
          <a:xfrm>
            <a:off x="4316349" y="2157567"/>
            <a:ext cx="571177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NO</a:t>
            </a:r>
            <a:endParaRPr/>
          </a:p>
        </p:txBody>
      </p:sp>
      <p:cxnSp>
        <p:nvCxnSpPr>
          <p:cNvPr id="156" name="Google Shape;156;p4"/>
          <p:cNvCxnSpPr>
            <a:stCxn id="118" idx="1"/>
          </p:cNvCxnSpPr>
          <p:nvPr/>
        </p:nvCxnSpPr>
        <p:spPr>
          <a:xfrm flipH="1">
            <a:off x="3939660" y="1584914"/>
            <a:ext cx="1211100" cy="8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7" name="Google Shape;157;p4"/>
          <p:cNvCxnSpPr/>
          <p:nvPr/>
        </p:nvCxnSpPr>
        <p:spPr>
          <a:xfrm>
            <a:off x="3939720" y="784425"/>
            <a:ext cx="1" cy="80048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58" name="Google Shape;158;p4"/>
          <p:cNvCxnSpPr/>
          <p:nvPr/>
        </p:nvCxnSpPr>
        <p:spPr>
          <a:xfrm>
            <a:off x="3939720" y="806034"/>
            <a:ext cx="1027805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59" name="Google Shape;159;p4"/>
          <p:cNvSpPr txBox="1"/>
          <p:nvPr/>
        </p:nvSpPr>
        <p:spPr>
          <a:xfrm>
            <a:off x="4060360" y="1169576"/>
            <a:ext cx="57117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Fail</a:t>
            </a:r>
            <a:endParaRPr/>
          </a:p>
        </p:txBody>
      </p:sp>
      <p:cxnSp>
        <p:nvCxnSpPr>
          <p:cNvPr id="160" name="Google Shape;160;p4"/>
          <p:cNvCxnSpPr/>
          <p:nvPr/>
        </p:nvCxnSpPr>
        <p:spPr>
          <a:xfrm>
            <a:off x="7634514" y="824738"/>
            <a:ext cx="1" cy="90999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1" name="Google Shape;161;p4"/>
          <p:cNvCxnSpPr/>
          <p:nvPr/>
        </p:nvCxnSpPr>
        <p:spPr>
          <a:xfrm rot="10800000">
            <a:off x="7634514" y="1734733"/>
            <a:ext cx="41276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62" name="Google Shape;162;p4"/>
          <p:cNvSpPr/>
          <p:nvPr/>
        </p:nvSpPr>
        <p:spPr>
          <a:xfrm>
            <a:off x="-406396" y="-101533"/>
            <a:ext cx="3135076" cy="286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Functional Diagram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>
            <a:spLocks noGrp="1"/>
          </p:cNvSpPr>
          <p:nvPr>
            <p:ph type="title"/>
          </p:nvPr>
        </p:nvSpPr>
        <p:spPr>
          <a:xfrm>
            <a:off x="838200" y="365126"/>
            <a:ext cx="10515600" cy="1027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LEARNING CONCEPTS</a:t>
            </a:r>
            <a:endParaRPr sz="3200" b="1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8" name="Google Shape;168;p5"/>
          <p:cNvSpPr txBox="1">
            <a:spLocks noGrp="1"/>
          </p:cNvSpPr>
          <p:nvPr>
            <p:ph type="body" idx="1"/>
          </p:nvPr>
        </p:nvSpPr>
        <p:spPr>
          <a:xfrm>
            <a:off x="818400" y="1026942"/>
            <a:ext cx="10515600" cy="5465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2200"/>
              <a:buChar char="•"/>
            </a:pPr>
            <a:r>
              <a:rPr lang="en-IN" sz="2200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    Technical Concepts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Modular approach taken to divide work into micro tasks  and embed them in an individual function to make the code reusable.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Extensible approach in design to add new functionality with minimum changes to the working program.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MVC architecture with loose coupling to avoid more interdependency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Organized dependable and Collaborative approach for optimal solution</a:t>
            </a:r>
            <a:endParaRPr dirty="0"/>
          </a:p>
          <a:p>
            <a:pPr marL="22860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DB0011"/>
              </a:buClr>
              <a:buSzPts val="2200"/>
              <a:buChar char="•"/>
            </a:pPr>
            <a:r>
              <a:rPr lang="en-IN" sz="2200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Managerial Insights gained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Arrange daily meets to track up the progress and setting upcoming goals.</a:t>
            </a:r>
            <a:endParaRPr dirty="0"/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Value</a:t>
            </a: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IN" sz="1700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based prioritization in process of building the product</a:t>
            </a:r>
            <a:endParaRPr sz="17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Char char="•"/>
            </a:pPr>
            <a:r>
              <a:rPr lang="en-IN" sz="170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Knowledge management, and team collaboration to avoid delays in achieving goals.</a:t>
            </a:r>
            <a:endParaRPr dirty="0"/>
          </a:p>
          <a:p>
            <a:pPr marL="685800" lvl="1" indent="-12065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12065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endParaRPr sz="17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3200"/>
              <a:buFont typeface="Georgia"/>
              <a:buNone/>
            </a:pP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</a:t>
            </a:r>
            <a:r>
              <a:rPr lang="en-IN" sz="3200" b="1" dirty="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</a:rPr>
              <a:t>&amp;</a:t>
            </a:r>
            <a:r>
              <a:rPr lang="en-IN" sz="3200" b="1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 COLLABORATION</a:t>
            </a:r>
            <a:endParaRPr sz="3200" b="1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4" name="Google Shape;174;p6"/>
          <p:cNvSpPr txBox="1">
            <a:spLocks noGrp="1"/>
          </p:cNvSpPr>
          <p:nvPr>
            <p:ph type="body" idx="1"/>
          </p:nvPr>
        </p:nvSpPr>
        <p:spPr>
          <a:xfrm>
            <a:off x="838200" y="1519312"/>
            <a:ext cx="10515600" cy="4973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DB0011"/>
              </a:buClr>
              <a:buSzPts val="1812"/>
              <a:buChar char="•"/>
            </a:pPr>
            <a:r>
              <a:rPr lang="en-IN" sz="1812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For Task and Project Management</a:t>
            </a:r>
            <a:endParaRPr sz="1812" i="0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Spring tool suite for developing Dynamic Java web application .</a:t>
            </a:r>
            <a:endParaRPr dirty="0"/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Derby Database </a:t>
            </a:r>
            <a:endParaRPr dirty="0"/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en-IN" sz="1812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pache Tomcat Server.</a:t>
            </a:r>
            <a:endParaRPr dirty="0"/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GitHub for version control and source code management.</a:t>
            </a:r>
            <a:endParaRPr sz="1812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Char char="•"/>
            </a:pPr>
            <a:r>
              <a:rPr lang="en-IN" sz="1625" i="1" u="sng" dirty="0">
                <a:solidFill>
                  <a:srgbClr val="C00000"/>
                </a:solidFill>
                <a:latin typeface="Georgia"/>
                <a:ea typeface="Georgia"/>
                <a:cs typeface="Georgia"/>
                <a:sym typeface="Georgi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https://github.com/pratik8798/Contacts-And-Networking-Application</a:t>
            </a:r>
            <a:endParaRPr sz="1812" i="1" dirty="0">
              <a:solidFill>
                <a:srgbClr val="C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228600" lvl="0" indent="-22860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DB0011"/>
              </a:buClr>
              <a:buSzPts val="1812"/>
              <a:buChar char="•"/>
            </a:pPr>
            <a:r>
              <a:rPr lang="en-IN" sz="1812" dirty="0">
                <a:solidFill>
                  <a:srgbClr val="DB0011"/>
                </a:solidFill>
                <a:latin typeface="Georgia"/>
                <a:ea typeface="Georgia"/>
                <a:cs typeface="Georgia"/>
                <a:sym typeface="Georgia"/>
              </a:rPr>
              <a:t>Tools For General Collaboration</a:t>
            </a:r>
            <a:endParaRPr dirty="0"/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50"/>
              <a:buChar char="•"/>
            </a:pPr>
            <a:r>
              <a:rPr lang="en-IN" sz="1750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Zoom meetings to brainstorm about </a:t>
            </a:r>
            <a:r>
              <a:rPr lang="en-IN" sz="175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the problem statement and formulate a optimal solution.</a:t>
            </a:r>
            <a:endParaRPr sz="1562" i="0" dirty="0">
              <a:solidFill>
                <a:srgbClr val="DB001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Zoom meeting everyday to discuss about the daily agenda and track the progress done daily.</a:t>
            </a:r>
            <a:endParaRPr sz="1812" i="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685800" lvl="1" indent="-228600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12"/>
              <a:buChar char="•"/>
            </a:pPr>
            <a:r>
              <a:rPr lang="en-IN" sz="1812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Paired Programming </a:t>
            </a:r>
            <a:r>
              <a:rPr lang="en-IN" sz="1812" i="0" dirty="0">
                <a:solidFill>
                  <a:srgbClr val="3F3F3F"/>
                </a:solidFill>
                <a:latin typeface="Georgia"/>
                <a:ea typeface="Georgia"/>
                <a:cs typeface="Georgia"/>
                <a:sym typeface="Georgia"/>
              </a:rPr>
              <a:t>to deal with errors and resolving it on the go.</a:t>
            </a:r>
            <a:endParaRPr dirty="0"/>
          </a:p>
          <a:p>
            <a:pPr marL="685800" lvl="1" indent="-113537" algn="l" rtl="0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12"/>
              <a:buNone/>
            </a:pPr>
            <a:endParaRPr sz="1812" i="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sz="1500" dirty="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AC9C8-D3CE-408E-B78A-31C8793AE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506088" y="126610"/>
            <a:ext cx="10827911" cy="823682"/>
          </a:xfrm>
        </p:spPr>
        <p:txBody>
          <a:bodyPr>
            <a:noAutofit/>
          </a:bodyPr>
          <a:lstStyle/>
          <a:p>
            <a:r>
              <a:rPr lang="en-IN" sz="3200" b="1" dirty="0">
                <a:solidFill>
                  <a:srgbClr val="C00000"/>
                </a:solidFill>
                <a:latin typeface="Georgia" panose="02040502050405020303" pitchFamily="18" charset="0"/>
              </a:rPr>
              <a:t>User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F29C3-6654-4AC7-9A66-79D8DE0C4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089" y="464234"/>
            <a:ext cx="10827912" cy="5702258"/>
          </a:xfrm>
        </p:spPr>
        <p:txBody>
          <a:bodyPr/>
          <a:lstStyle/>
          <a:p>
            <a:endParaRPr lang="en-IN" dirty="0"/>
          </a:p>
          <a:p>
            <a:r>
              <a:rPr lang="en-IN" sz="2000" dirty="0">
                <a:solidFill>
                  <a:srgbClr val="C00000"/>
                </a:solidFill>
                <a:latin typeface="Georgia" panose="02040502050405020303" pitchFamily="18" charset="0"/>
              </a:rPr>
              <a:t>Registration and Login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81D32F0-C64F-403A-914C-8279FC32DD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204786"/>
              </p:ext>
            </p:extLst>
          </p:nvPr>
        </p:nvGraphicFramePr>
        <p:xfrm>
          <a:off x="9462652" y="3679788"/>
          <a:ext cx="1526140" cy="1287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462652" y="3679788"/>
                        <a:ext cx="1526140" cy="1287681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FFC1F4DD-5F77-4169-9825-7415DE5A5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208" y="1535456"/>
            <a:ext cx="7624294" cy="42886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4FA4A4-D3AF-4612-9E2B-F01AA872B54E}"/>
              </a:ext>
            </a:extLst>
          </p:cNvPr>
          <p:cNvSpPr txBox="1"/>
          <p:nvPr/>
        </p:nvSpPr>
        <p:spPr>
          <a:xfrm>
            <a:off x="9462652" y="2216159"/>
            <a:ext cx="1526140" cy="116955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</a:rPr>
              <a:t>To see the entire User Interface glance through the document below</a:t>
            </a:r>
          </a:p>
        </p:txBody>
      </p:sp>
    </p:spTree>
    <p:extLst>
      <p:ext uri="{BB962C8B-B14F-4D97-AF65-F5344CB8AC3E}">
        <p14:creationId xmlns:p14="http://schemas.microsoft.com/office/powerpoint/2010/main" val="1067744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67EF7-2C40-4EB4-814E-1D9CC486D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11474"/>
          </a:xfrm>
        </p:spPr>
        <p:txBody>
          <a:bodyPr>
            <a:normAutofit fontScale="90000"/>
          </a:bodyPr>
          <a:lstStyle/>
          <a:p>
            <a:r>
              <a:rPr lang="en-IN" sz="3200" dirty="0">
                <a:solidFill>
                  <a:srgbClr val="C00000"/>
                </a:solidFill>
                <a:latin typeface="Georgia" panose="02040502050405020303" pitchFamily="18" charset="0"/>
              </a:rPr>
              <a:t>ADMIN DASHBOARD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866AF-3794-4489-9482-EEA5F8106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3046" y="876599"/>
            <a:ext cx="10700954" cy="5289893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56A61B-764F-4CD5-AF5D-50294ADE30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6016807"/>
              </p:ext>
            </p:extLst>
          </p:nvPr>
        </p:nvGraphicFramePr>
        <p:xfrm>
          <a:off x="9251525" y="3652764"/>
          <a:ext cx="1491175" cy="12581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51525" y="3652764"/>
                        <a:ext cx="1491175" cy="1258179"/>
                      </a:xfrm>
                      <a:prstGeom prst="rect">
                        <a:avLst/>
                      </a:prstGeom>
                      <a:ln w="12700"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DD3F8BC-8B80-4D58-B212-7372B358D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661" y="1377981"/>
            <a:ext cx="7621564" cy="42871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7E2DD4-9362-452C-BBA2-0DFF5BA81690}"/>
              </a:ext>
            </a:extLst>
          </p:cNvPr>
          <p:cNvSpPr txBox="1"/>
          <p:nvPr/>
        </p:nvSpPr>
        <p:spPr>
          <a:xfrm>
            <a:off x="9251524" y="2251089"/>
            <a:ext cx="1491176" cy="1169551"/>
          </a:xfrm>
          <a:prstGeom prst="rect">
            <a:avLst/>
          </a:prstGeom>
          <a:noFill/>
          <a:ln w="1270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tx1"/>
                </a:solidFill>
                <a:latin typeface="Georgia" panose="02040502050405020303" pitchFamily="18" charset="0"/>
              </a:rPr>
              <a:t>To see the entire Admin Interface glance through the document below</a:t>
            </a:r>
          </a:p>
        </p:txBody>
      </p:sp>
    </p:spTree>
    <p:extLst>
      <p:ext uri="{BB962C8B-B14F-4D97-AF65-F5344CB8AC3E}">
        <p14:creationId xmlns:p14="http://schemas.microsoft.com/office/powerpoint/2010/main" val="1872311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369</Words>
  <Application>Microsoft Office PowerPoint</Application>
  <PresentationFormat>Widescreen</PresentationFormat>
  <Paragraphs>67</Paragraphs>
  <Slides>8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Georgia</vt:lpstr>
      <vt:lpstr>Office Theme</vt:lpstr>
      <vt:lpstr>Microsoft Word Document</vt:lpstr>
      <vt:lpstr>  Team CodeToConnect</vt:lpstr>
      <vt:lpstr>PowerPoint Presentation</vt:lpstr>
      <vt:lpstr>FEATURES</vt:lpstr>
      <vt:lpstr>PowerPoint Presentation</vt:lpstr>
      <vt:lpstr>LEARNING CONCEPTS</vt:lpstr>
      <vt:lpstr>TOOLS &amp; COLLABORATION</vt:lpstr>
      <vt:lpstr>User Interface</vt:lpstr>
      <vt:lpstr>ADMIN DASHBOARD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CodeToConnect</dc:title>
  <dc:creator>harry singh</dc:creator>
  <cp:lastModifiedBy>harry singh</cp:lastModifiedBy>
  <cp:revision>9</cp:revision>
  <dcterms:created xsi:type="dcterms:W3CDTF">2020-10-09T18:51:21Z</dcterms:created>
  <dcterms:modified xsi:type="dcterms:W3CDTF">2020-10-12T14:42:44Z</dcterms:modified>
</cp:coreProperties>
</file>